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1"/>
    <p:restoredTop sz="94666"/>
  </p:normalViewPr>
  <p:slideViewPr>
    <p:cSldViewPr snapToGrid="0" snapToObjects="1" showGuides="1">
      <p:cViewPr>
        <p:scale>
          <a:sx n="80" d="100"/>
          <a:sy n="80" d="100"/>
        </p:scale>
        <p:origin x="624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DCBEB-7062-DF42-9EAA-385285C91E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3E8205-33EB-3B4A-B043-97587A5B6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464E6-A18C-034C-B716-9D9A730DF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21225D-1395-594A-9261-51340AE23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F2667-CB89-5E42-A076-59B682E5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20F0-6DF3-9E48-B0E0-25F5451B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8E71C-0138-E741-AB3F-4F191C514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D1045-B1F8-2C4A-A0B8-9B75CD374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B0F89-37D5-B744-9913-4EB6D4F54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6BA266-A0AA-A34E-A6DF-581CA9FC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29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615CCF-D328-CF4E-907B-3A98ABE63A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56152-88E9-E443-BE21-11BDE165DE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33BDC-E5DB-EB43-B5FF-BAF5D4A1E3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6120E-D8F8-8240-9737-944F74ABF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A1FCC-C68E-4546-A6DF-40FD6CDD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903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4B9D0-32DA-D346-996E-C0B162BB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D6DE6-BAD5-6B45-8793-6C3BBE9A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4F615-4DCF-C942-96F2-B7E600ED6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C60666-C88B-4948-B319-EFD3E755E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CECC4-BB1F-0C4D-845F-E27484A2F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92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0D3A9-65D5-0449-839C-1B9EF9937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253ED0-5E72-314D-9A60-223AB1E6C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CD860-2DE2-2442-920F-2BBBA4ADD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E6F42-6AA6-C748-A2F4-25A88A50A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5DD14-77A4-8F44-89B4-3B54E2A8D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6EE72-4B31-FC4C-9247-85820A093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3B26B-BDEC-5A45-9EF4-131D90CE3D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35E10-25BA-7A4C-A50C-EE0874A8F7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639B71-03BA-4047-8466-79ED19F58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27F99-945D-E54F-A5D3-935BAE312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B6E71-7407-7A41-9F52-C596607DF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1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CA71D-4EC1-AB46-B67A-F7ED89317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3D120-EE74-7B46-A551-B828ADBBF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5211DA-919B-3542-B417-280D887F24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1A11FF-6929-B949-8D41-EA8AA0EC40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B837B0-D174-0746-9DD8-0F228FE83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251CB7-D61B-EB49-8A57-A4168EFF6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0201B6-F8BD-F347-B715-D911C87E1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488198-6326-6A42-857D-396333EA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61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C38A-57D3-4A48-B88D-F4E12010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BCF95C-47CB-D346-BEFA-3E6346EA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AF3EF-16EE-9C42-97A0-D62A3B3C3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32AC30-07C7-EB4C-BAE0-7AD377E9D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3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8AF3F6-C28B-EB45-A1AC-E1833A33D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A4F896-D67D-794F-9D51-76462690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66C290-9218-E443-AB53-5E544ED93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99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1D1A20-3DE1-7046-B2F5-34E867050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0C3BE-427F-834D-B1C0-D059830BCC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394626-9307-F84B-87CB-5D1CBB4D2C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3567EB-9821-7B4A-82FA-F097B842A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6711B6-6D9F-A344-B163-76480F49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D54074-8AAB-6A47-B7CA-42CD567865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061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86285-232D-7342-B12F-80CE45BAD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E9D9C-10A0-7247-BC7F-F85ECE91E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86E873-0274-4443-869F-2C7E0EF203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2683DE-AA8B-EE49-88EC-82BCEC7F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CAE56F-B378-E84F-ABAC-E9883A73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3A80D0-DD2C-BC48-87EF-ADC82E985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684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E7B090-3681-4644-9695-6643A21FD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9362CA-C1C2-1147-9BAC-426699500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52B8E7-64C6-EE46-9AF5-E0D213045C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104228-0766-3244-AA57-B86585BA554A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6E82F-34A1-A141-A126-D5F4D56FCC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C0101-4EC5-B146-8A62-3EE7B32F88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1E951-8FA3-B547-AF82-26B84E8C4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80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206636B-0881-9746-9576-6FDD29C63AC3}"/>
              </a:ext>
            </a:extLst>
          </p:cNvPr>
          <p:cNvGrpSpPr/>
          <p:nvPr/>
        </p:nvGrpSpPr>
        <p:grpSpPr>
          <a:xfrm>
            <a:off x="858928" y="617511"/>
            <a:ext cx="6980646" cy="6810021"/>
            <a:chOff x="858928" y="617511"/>
            <a:chExt cx="6980646" cy="6810021"/>
          </a:xfrm>
        </p:grpSpPr>
        <p:pic>
          <p:nvPicPr>
            <p:cNvPr id="4" name="Picture 3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93E30C29-DCA3-D642-8420-8E24AF638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5357" y="684349"/>
              <a:ext cx="3514725" cy="3190240"/>
            </a:xfrm>
            <a:prstGeom prst="rect">
              <a:avLst/>
            </a:prstGeom>
          </p:spPr>
        </p:pic>
        <p:pic>
          <p:nvPicPr>
            <p:cNvPr id="5" name="Picture 4" descr="Text&#10;&#10;Description automatically generated">
              <a:extLst>
                <a:ext uri="{FF2B5EF4-FFF2-40B4-BE49-F238E27FC236}">
                  <a16:creationId xmlns:a16="http://schemas.microsoft.com/office/drawing/2014/main" id="{18333C66-DA62-8D4F-8406-531EC1AB7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7272" y="617511"/>
              <a:ext cx="3542302" cy="3486104"/>
            </a:xfrm>
            <a:prstGeom prst="rect">
              <a:avLst/>
            </a:prstGeom>
          </p:spPr>
        </p:pic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DC8E5D62-5E93-8D4F-8340-C5816516E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928" y="3874590"/>
              <a:ext cx="3514725" cy="35529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6464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8D6A7B-DF03-694A-9683-BC561434D3FA}"/>
              </a:ext>
            </a:extLst>
          </p:cNvPr>
          <p:cNvGrpSpPr/>
          <p:nvPr/>
        </p:nvGrpSpPr>
        <p:grpSpPr>
          <a:xfrm>
            <a:off x="92201" y="1083933"/>
            <a:ext cx="11996592" cy="6400082"/>
            <a:chOff x="92201" y="1083933"/>
            <a:chExt cx="11996592" cy="640008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1F1F4C0-8215-6244-A399-89BC128E8F1F}"/>
                </a:ext>
              </a:extLst>
            </p:cNvPr>
            <p:cNvGrpSpPr/>
            <p:nvPr/>
          </p:nvGrpSpPr>
          <p:grpSpPr>
            <a:xfrm>
              <a:off x="92201" y="1083933"/>
              <a:ext cx="11976928" cy="6400082"/>
              <a:chOff x="92201" y="1083933"/>
              <a:chExt cx="11976928" cy="6400082"/>
            </a:xfrm>
          </p:grpSpPr>
          <p:pic>
            <p:nvPicPr>
              <p:cNvPr id="5" name="Picture 4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AED70414-7001-C04F-81AF-0763B368D4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027" t="17774" r="6543" b="843"/>
              <a:stretch/>
            </p:blipFill>
            <p:spPr>
              <a:xfrm rot="5400000">
                <a:off x="4790004" y="4005385"/>
                <a:ext cx="2771338" cy="4185922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12FEA60-B00B-4B40-89E2-1F47D1C876FD}"/>
                  </a:ext>
                </a:extLst>
              </p:cNvPr>
              <p:cNvGrpSpPr/>
              <p:nvPr/>
            </p:nvGrpSpPr>
            <p:grpSpPr>
              <a:xfrm>
                <a:off x="92201" y="1083933"/>
                <a:ext cx="11976928" cy="3739165"/>
                <a:chOff x="92201" y="1083933"/>
                <a:chExt cx="11976928" cy="3739165"/>
              </a:xfrm>
            </p:grpSpPr>
            <p:pic>
              <p:nvPicPr>
                <p:cNvPr id="3" name="Picture 2" descr="A whiteboard with writing on it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DA20D88-C256-7241-8E91-365C1F6EF9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r="30046" b="-2"/>
                <a:stretch/>
              </p:blipFill>
              <p:spPr>
                <a:xfrm rot="5400000">
                  <a:off x="226943" y="954800"/>
                  <a:ext cx="3733556" cy="4003039"/>
                </a:xfrm>
                <a:prstGeom prst="rect">
                  <a:avLst/>
                </a:prstGeom>
              </p:spPr>
            </p:pic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A76BB0EB-A196-D848-9D21-FFEC7BF2E457}"/>
                    </a:ext>
                  </a:extLst>
                </p:cNvPr>
                <p:cNvGrpSpPr/>
                <p:nvPr/>
              </p:nvGrpSpPr>
              <p:grpSpPr>
                <a:xfrm>
                  <a:off x="4003041" y="1083933"/>
                  <a:ext cx="8066088" cy="3628745"/>
                  <a:chOff x="4003041" y="1083933"/>
                  <a:chExt cx="8066088" cy="3628745"/>
                </a:xfrm>
              </p:grpSpPr>
              <p:pic>
                <p:nvPicPr>
                  <p:cNvPr id="7" name="Picture 6" descr="A whiteboard with writing on it&#10;&#10;Description automatically generated with medium confidence">
                    <a:extLst>
                      <a:ext uri="{FF2B5EF4-FFF2-40B4-BE49-F238E27FC236}">
                        <a16:creationId xmlns:a16="http://schemas.microsoft.com/office/drawing/2014/main" id="{A8AB0F0F-45C3-3145-A6C7-AAD4B8846F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73" r="34428" b="-2"/>
                  <a:stretch/>
                </p:blipFill>
                <p:spPr>
                  <a:xfrm rot="5400000">
                    <a:off x="4266293" y="820681"/>
                    <a:ext cx="3628744" cy="4155248"/>
                  </a:xfrm>
                  <a:prstGeom prst="rect">
                    <a:avLst/>
                  </a:prstGeom>
                </p:spPr>
              </p:pic>
              <p:pic>
                <p:nvPicPr>
                  <p:cNvPr id="9" name="Picture 8" descr="Text, letter&#10;&#10;Description automatically generated">
                    <a:extLst>
                      <a:ext uri="{FF2B5EF4-FFF2-40B4-BE49-F238E27FC236}">
                        <a16:creationId xmlns:a16="http://schemas.microsoft.com/office/drawing/2014/main" id="{A0497340-96EA-284C-B941-311EEE6142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r="36609" b="-3"/>
                  <a:stretch/>
                </p:blipFill>
                <p:spPr>
                  <a:xfrm rot="5400000">
                    <a:off x="8253238" y="896786"/>
                    <a:ext cx="3628744" cy="400303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" name="Picture 12" descr="Diagram, schematic&#10;&#10;Description automatically generated">
                <a:extLst>
                  <a:ext uri="{FF2B5EF4-FFF2-40B4-BE49-F238E27FC236}">
                    <a16:creationId xmlns:a16="http://schemas.microsoft.com/office/drawing/2014/main" id="{AF37BFBA-C55D-0D49-A550-61E3D331BA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021" r="50830" b="2"/>
              <a:stretch/>
            </p:blipFill>
            <p:spPr>
              <a:xfrm rot="5400000">
                <a:off x="713555" y="4102329"/>
                <a:ext cx="2771338" cy="3992034"/>
              </a:xfrm>
              <a:prstGeom prst="rect">
                <a:avLst/>
              </a:prstGeom>
            </p:spPr>
          </p:pic>
        </p:grpSp>
        <p:pic>
          <p:nvPicPr>
            <p:cNvPr id="25" name="Picture 24" descr="Text, letter&#10;&#10;Description automatically generated">
              <a:extLst>
                <a:ext uri="{FF2B5EF4-FFF2-40B4-BE49-F238E27FC236}">
                  <a16:creationId xmlns:a16="http://schemas.microsoft.com/office/drawing/2014/main" id="{4FA83823-464D-A549-8E4C-AC9208F5E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634" y="4712676"/>
              <a:ext cx="3820159" cy="1061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187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A72E43A-2FC3-43A9-8E8E-0BF749E66E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00E74EDF-E617-E644-82DC-874A3A39CB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5" r="30409" b="-3"/>
          <a:stretch/>
        </p:blipFill>
        <p:spPr>
          <a:xfrm rot="5400000">
            <a:off x="307073" y="-307073"/>
            <a:ext cx="3388893" cy="4003039"/>
          </a:xfrm>
          <a:prstGeom prst="rect">
            <a:avLst/>
          </a:prstGeom>
        </p:spPr>
      </p:pic>
      <p:pic>
        <p:nvPicPr>
          <p:cNvPr id="4" name="Picture 3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E6F58E6B-983D-394F-9A4C-69C57E7B81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504" b="-3"/>
          <a:stretch/>
        </p:blipFill>
        <p:spPr>
          <a:xfrm rot="5400000">
            <a:off x="307073" y="3162029"/>
            <a:ext cx="3388893" cy="4003039"/>
          </a:xfrm>
          <a:prstGeom prst="rect">
            <a:avLst/>
          </a:prstGeom>
        </p:spPr>
      </p:pic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06FBA56-7807-3F42-8C41-BC450D88D6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73" b="4185"/>
          <a:stretch/>
        </p:blipFill>
        <p:spPr>
          <a:xfrm rot="5400000">
            <a:off x="2672502" y="1421976"/>
            <a:ext cx="6858000" cy="4014047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4FA84022-C2E1-434B-BC84-D1F454BA0D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609" b="-3"/>
          <a:stretch/>
        </p:blipFill>
        <p:spPr>
          <a:xfrm rot="5400000">
            <a:off x="8498839" y="-309879"/>
            <a:ext cx="3383280" cy="4003039"/>
          </a:xfrm>
          <a:prstGeom prst="rect">
            <a:avLst/>
          </a:prstGeom>
        </p:spPr>
      </p:pic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5A6C1BED-CB29-9241-8470-866304B151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1" r="34312" b="2"/>
          <a:stretch/>
        </p:blipFill>
        <p:spPr>
          <a:xfrm rot="5400000">
            <a:off x="8501536" y="3167531"/>
            <a:ext cx="3388893" cy="399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8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22422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 Han</dc:creator>
  <cp:lastModifiedBy>Lu Han</cp:lastModifiedBy>
  <cp:revision>2</cp:revision>
  <dcterms:created xsi:type="dcterms:W3CDTF">2022-03-10T23:31:30Z</dcterms:created>
  <dcterms:modified xsi:type="dcterms:W3CDTF">2022-03-26T18:54:59Z</dcterms:modified>
</cp:coreProperties>
</file>